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8"/>
  </p:notesMasterIdLst>
  <p:sldIdLst>
    <p:sldId id="256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5" r:id="rId36"/>
    <p:sldId id="297" r:id="rId37"/>
    <p:sldId id="298" r:id="rId38"/>
    <p:sldId id="300" r:id="rId39"/>
    <p:sldId id="299" r:id="rId40"/>
    <p:sldId id="301" r:id="rId41"/>
    <p:sldId id="303" r:id="rId42"/>
    <p:sldId id="304" r:id="rId43"/>
    <p:sldId id="305" r:id="rId44"/>
    <p:sldId id="306" r:id="rId45"/>
    <p:sldId id="307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KESH REDDY GORUSU" initials="" lastIdx="1" clrIdx="0">
    <p:extLst>
      <p:ext uri="{19B8F6BF-5375-455C-9EA6-DF929625EA0E}">
        <p15:presenceInfo xmlns:p15="http://schemas.microsoft.com/office/powerpoint/2012/main" userId="f7cc37d2c9b7e17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slide" Target="slides/slide38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42" Type="http://schemas.openxmlformats.org/officeDocument/2006/relationships/slide" Target="slides/slide41.xml" /><Relationship Id="rId47" Type="http://schemas.openxmlformats.org/officeDocument/2006/relationships/slide" Target="slides/slide46.xml" /><Relationship Id="rId50" Type="http://schemas.openxmlformats.org/officeDocument/2006/relationships/slide" Target="slides/slide49.xml" /><Relationship Id="rId55" Type="http://schemas.openxmlformats.org/officeDocument/2006/relationships/slide" Target="slides/slide54.xml" /><Relationship Id="rId63" Type="http://schemas.openxmlformats.org/officeDocument/2006/relationships/tableStyles" Target="tableStyles.xml" /><Relationship Id="rId7" Type="http://schemas.openxmlformats.org/officeDocument/2006/relationships/slide" Target="slides/slide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slide" Target="slides/slide40.xml" /><Relationship Id="rId54" Type="http://schemas.openxmlformats.org/officeDocument/2006/relationships/slide" Target="slides/slide53.xml" /><Relationship Id="rId62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slide" Target="slides/slide39.xml" /><Relationship Id="rId45" Type="http://schemas.openxmlformats.org/officeDocument/2006/relationships/slide" Target="slides/slide44.xml" /><Relationship Id="rId53" Type="http://schemas.openxmlformats.org/officeDocument/2006/relationships/slide" Target="slides/slide52.xml" /><Relationship Id="rId58" Type="http://schemas.openxmlformats.org/officeDocument/2006/relationships/notesMaster" Target="notesMasters/notesMaster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49" Type="http://schemas.openxmlformats.org/officeDocument/2006/relationships/slide" Target="slides/slide48.xml" /><Relationship Id="rId57" Type="http://schemas.openxmlformats.org/officeDocument/2006/relationships/slide" Target="slides/slide56.xml" /><Relationship Id="rId61" Type="http://schemas.openxmlformats.org/officeDocument/2006/relationships/viewProps" Target="viewProps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4" Type="http://schemas.openxmlformats.org/officeDocument/2006/relationships/slide" Target="slides/slide43.xml" /><Relationship Id="rId52" Type="http://schemas.openxmlformats.org/officeDocument/2006/relationships/slide" Target="slides/slide51.xml" /><Relationship Id="rId60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Relationship Id="rId43" Type="http://schemas.openxmlformats.org/officeDocument/2006/relationships/slide" Target="slides/slide42.xml" /><Relationship Id="rId48" Type="http://schemas.openxmlformats.org/officeDocument/2006/relationships/slide" Target="slides/slide47.xml" /><Relationship Id="rId56" Type="http://schemas.openxmlformats.org/officeDocument/2006/relationships/slide" Target="slides/slide55.xml" /><Relationship Id="rId8" Type="http://schemas.openxmlformats.org/officeDocument/2006/relationships/slide" Target="slides/slide7.xml" /><Relationship Id="rId51" Type="http://schemas.openxmlformats.org/officeDocument/2006/relationships/slide" Target="slides/slide50.xml" /><Relationship Id="rId3" Type="http://schemas.openxmlformats.org/officeDocument/2006/relationships/slide" Target="slides/slide2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slide" Target="slides/slide37.xml" /><Relationship Id="rId46" Type="http://schemas.openxmlformats.org/officeDocument/2006/relationships/slide" Target="slides/slide45.xml" /><Relationship Id="rId59" Type="http://schemas.openxmlformats.org/officeDocument/2006/relationships/commentAuthors" Target="commentAuthor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1BBB3A-D58B-CE4C-9D9B-0C52CBA384EF}" type="datetimeFigureOut">
              <a:rPr lang="en-US" smtClean="0"/>
              <a:t>3/18/2024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4CAC73-B45B-5F4C-881A-392D7B43E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519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ASSAINMENT-1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4CAC73-B45B-5F4C-881A-392D7B43EC7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830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1.xml" /><Relationship Id="rId4" Type="http://schemas.openxmlformats.org/officeDocument/2006/relationships/image" Target="../media/image5.jpeg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 /><Relationship Id="rId1" Type="http://schemas.openxmlformats.org/officeDocument/2006/relationships/slideLayout" Target="../slideLayouts/slideLayout2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 /><Relationship Id="rId1" Type="http://schemas.openxmlformats.org/officeDocument/2006/relationships/slideLayout" Target="../slideLayouts/slideLayout2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 /><Relationship Id="rId1" Type="http://schemas.openxmlformats.org/officeDocument/2006/relationships/slideLayout" Target="../slideLayouts/slideLayout2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 /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 /><Relationship Id="rId1" Type="http://schemas.openxmlformats.org/officeDocument/2006/relationships/slideLayout" Target="../slideLayouts/slideLayout2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 /><Relationship Id="rId1" Type="http://schemas.openxmlformats.org/officeDocument/2006/relationships/slideLayout" Target="../slideLayouts/slideLayout2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 /><Relationship Id="rId1" Type="http://schemas.openxmlformats.org/officeDocument/2006/relationships/slideLayout" Target="../slideLayouts/slideLayout2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 /><Relationship Id="rId2" Type="http://schemas.openxmlformats.org/officeDocument/2006/relationships/image" Target="../media/image25.jpeg" /><Relationship Id="rId1" Type="http://schemas.openxmlformats.org/officeDocument/2006/relationships/slideLayout" Target="../slideLayouts/slideLayout2.xml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 /><Relationship Id="rId2" Type="http://schemas.openxmlformats.org/officeDocument/2006/relationships/image" Target="../media/image6.jpeg" /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 /><Relationship Id="rId2" Type="http://schemas.openxmlformats.org/officeDocument/2006/relationships/image" Target="../media/image27.jpeg" /><Relationship Id="rId1" Type="http://schemas.openxmlformats.org/officeDocument/2006/relationships/slideLayout" Target="../slideLayouts/slideLayout2.xml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 /><Relationship Id="rId2" Type="http://schemas.openxmlformats.org/officeDocument/2006/relationships/image" Target="../media/image29.jpeg" /><Relationship Id="rId1" Type="http://schemas.openxmlformats.org/officeDocument/2006/relationships/slideLayout" Target="../slideLayouts/slideLayout2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 /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2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image" Target="../media/image33.jpeg" /><Relationship Id="rId1" Type="http://schemas.openxmlformats.org/officeDocument/2006/relationships/slideLayout" Target="../slideLayouts/slideLayout2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2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2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 /><Relationship Id="rId2" Type="http://schemas.openxmlformats.org/officeDocument/2006/relationships/image" Target="../media/image38.jpeg" /><Relationship Id="rId1" Type="http://schemas.openxmlformats.org/officeDocument/2006/relationships/slideLayout" Target="../slideLayouts/slideLayout2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 /><Relationship Id="rId1" Type="http://schemas.openxmlformats.org/officeDocument/2006/relationships/slideLayout" Target="../slideLayouts/slideLayout2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 /><Relationship Id="rId1" Type="http://schemas.openxmlformats.org/officeDocument/2006/relationships/slideLayout" Target="../slideLayouts/slideLayout2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 /><Relationship Id="rId1" Type="http://schemas.openxmlformats.org/officeDocument/2006/relationships/slideLayout" Target="../slideLayouts/slideLayout2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2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 /><Relationship Id="rId1" Type="http://schemas.openxmlformats.org/officeDocument/2006/relationships/slideLayout" Target="../slideLayouts/slideLayout2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 /><Relationship Id="rId1" Type="http://schemas.openxmlformats.org/officeDocument/2006/relationships/slideLayout" Target="../slideLayouts/slideLayout2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 /><Relationship Id="rId1" Type="http://schemas.openxmlformats.org/officeDocument/2006/relationships/slideLayout" Target="../slideLayouts/slideLayout2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 /><Relationship Id="rId1" Type="http://schemas.openxmlformats.org/officeDocument/2006/relationships/slideLayout" Target="../slideLayouts/slideLayout2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 /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 /><Relationship Id="rId2" Type="http://schemas.openxmlformats.org/officeDocument/2006/relationships/image" Target="../media/image48.jpeg" /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 /><Relationship Id="rId2" Type="http://schemas.openxmlformats.org/officeDocument/2006/relationships/image" Target="../media/image50.jpeg" /><Relationship Id="rId1" Type="http://schemas.openxmlformats.org/officeDocument/2006/relationships/slideLayout" Target="../slideLayouts/slideLayout2.xml" 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 /><Relationship Id="rId2" Type="http://schemas.openxmlformats.org/officeDocument/2006/relationships/image" Target="../media/image52.jpeg" /><Relationship Id="rId1" Type="http://schemas.openxmlformats.org/officeDocument/2006/relationships/slideLayout" Target="../slideLayouts/slideLayout2.xml" 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 /><Relationship Id="rId2" Type="http://schemas.openxmlformats.org/officeDocument/2006/relationships/image" Target="../media/image54.jpeg" /><Relationship Id="rId1" Type="http://schemas.openxmlformats.org/officeDocument/2006/relationships/slideLayout" Target="../slideLayouts/slideLayout2.xml" 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 /><Relationship Id="rId2" Type="http://schemas.openxmlformats.org/officeDocument/2006/relationships/image" Target="../media/image56.jpeg" /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2.xml" 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 /><Relationship Id="rId1" Type="http://schemas.openxmlformats.org/officeDocument/2006/relationships/slideLayout" Target="../slideLayouts/slideLayout2.xml" 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 /><Relationship Id="rId2" Type="http://schemas.openxmlformats.org/officeDocument/2006/relationships/image" Target="../media/image59.jpeg" /><Relationship Id="rId1" Type="http://schemas.openxmlformats.org/officeDocument/2006/relationships/slideLayout" Target="../slideLayouts/slideLayout2.xml" 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 /><Relationship Id="rId2" Type="http://schemas.openxmlformats.org/officeDocument/2006/relationships/image" Target="../media/image61.jpeg" /><Relationship Id="rId1" Type="http://schemas.openxmlformats.org/officeDocument/2006/relationships/slideLayout" Target="../slideLayouts/slideLayout2.xml" 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 /><Relationship Id="rId2" Type="http://schemas.openxmlformats.org/officeDocument/2006/relationships/image" Target="../media/image63.jpeg" /><Relationship Id="rId1" Type="http://schemas.openxmlformats.org/officeDocument/2006/relationships/slideLayout" Target="../slideLayouts/slideLayout2.xml" 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 /><Relationship Id="rId2" Type="http://schemas.openxmlformats.org/officeDocument/2006/relationships/image" Target="../media/image65.jpeg" /><Relationship Id="rId1" Type="http://schemas.openxmlformats.org/officeDocument/2006/relationships/slideLayout" Target="../slideLayouts/slideLayout2.xml" 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 /><Relationship Id="rId2" Type="http://schemas.openxmlformats.org/officeDocument/2006/relationships/image" Target="../media/image67.jpeg" /><Relationship Id="rId1" Type="http://schemas.openxmlformats.org/officeDocument/2006/relationships/slideLayout" Target="../slideLayouts/slideLayout2.xml" 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 /><Relationship Id="rId2" Type="http://schemas.openxmlformats.org/officeDocument/2006/relationships/image" Target="../media/image69.jpeg" /><Relationship Id="rId1" Type="http://schemas.openxmlformats.org/officeDocument/2006/relationships/slideLayout" Target="../slideLayouts/slideLayout2.xml" 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 /><Relationship Id="rId2" Type="http://schemas.openxmlformats.org/officeDocument/2006/relationships/image" Target="../media/image71.jpeg" /><Relationship Id="rId1" Type="http://schemas.openxmlformats.org/officeDocument/2006/relationships/slideLayout" Target="../slideLayouts/slideLayout2.xml" 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 /><Relationship Id="rId1" Type="http://schemas.openxmlformats.org/officeDocument/2006/relationships/slideLayout" Target="../slideLayouts/slideLayout2.xml" 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 /><Relationship Id="rId1" Type="http://schemas.openxmlformats.org/officeDocument/2006/relationships/slideLayout" Target="../slideLayouts/slideLayout2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 /><Relationship Id="rId1" Type="http://schemas.openxmlformats.org/officeDocument/2006/relationships/slideLayout" Target="../slideLayouts/slideLayout2.xml" 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 /><Relationship Id="rId1" Type="http://schemas.openxmlformats.org/officeDocument/2006/relationships/slideLayout" Target="../slideLayouts/slideLayout2.xml" 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 /><Relationship Id="rId1" Type="http://schemas.openxmlformats.org/officeDocument/2006/relationships/slideLayout" Target="../slideLayouts/slideLayout2.xml" 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 /><Relationship Id="rId2" Type="http://schemas.openxmlformats.org/officeDocument/2006/relationships/image" Target="../media/image77.jpeg" /><Relationship Id="rId1" Type="http://schemas.openxmlformats.org/officeDocument/2006/relationships/slideLayout" Target="../slideLayouts/slideLayout2.xml" 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 /><Relationship Id="rId1" Type="http://schemas.openxmlformats.org/officeDocument/2006/relationships/slideLayout" Target="../slideLayouts/slideLayout2.xml" 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 /><Relationship Id="rId2" Type="http://schemas.openxmlformats.org/officeDocument/2006/relationships/image" Target="../media/image80.jpeg" /><Relationship Id="rId1" Type="http://schemas.openxmlformats.org/officeDocument/2006/relationships/slideLayout" Target="../slideLayouts/slideLayout2.xml" 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 /><Relationship Id="rId2" Type="http://schemas.openxmlformats.org/officeDocument/2006/relationships/image" Target="../media/image82.jpeg" /><Relationship Id="rId1" Type="http://schemas.openxmlformats.org/officeDocument/2006/relationships/slideLayout" Target="../slideLayouts/slideLayout2.xml" /><Relationship Id="rId4" Type="http://schemas.openxmlformats.org/officeDocument/2006/relationships/image" Target="../media/image84.jpeg" 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 /><Relationship Id="rId2" Type="http://schemas.openxmlformats.org/officeDocument/2006/relationships/image" Target="../media/image85.jpe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 /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 /><Relationship Id="rId1" Type="http://schemas.openxmlformats.org/officeDocument/2006/relationships/slideLayout" Target="../slideLayouts/slideLayout2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77972-C2B5-3357-6EF8-614B12E73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56185" y="-2886833"/>
            <a:ext cx="6096000" cy="6153834"/>
          </a:xfrm>
        </p:spPr>
        <p:txBody>
          <a:bodyPr/>
          <a:lstStyle/>
          <a:p>
            <a:r>
              <a:rPr lang="en-GB" dirty="0"/>
              <a:t>CYBER SECURITY WITH IBM </a:t>
            </a:r>
            <a:r>
              <a:rPr lang="en-GB" dirty="0" err="1"/>
              <a:t>QRadar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CD2988-A1E3-3897-B266-5814234D10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79713" y="2994774"/>
            <a:ext cx="8319528" cy="2481283"/>
          </a:xfrm>
        </p:spPr>
        <p:txBody>
          <a:bodyPr/>
          <a:lstStyle/>
          <a:p>
            <a:r>
              <a:rPr lang="en-GB" dirty="0">
                <a:solidFill>
                  <a:srgbClr val="FFC000"/>
                </a:solidFill>
              </a:rPr>
              <a:t>LONG TERM INTERNSHIP </a:t>
            </a:r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D21DDF-C123-BAFC-2A28-A94A313A1265}"/>
              </a:ext>
            </a:extLst>
          </p:cNvPr>
          <p:cNvSpPr txBox="1"/>
          <p:nvPr/>
        </p:nvSpPr>
        <p:spPr>
          <a:xfrm>
            <a:off x="3431366" y="3267001"/>
            <a:ext cx="107252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6">
                    <a:lumMod val="75000"/>
                  </a:schemeClr>
                </a:solidFill>
              </a:rPr>
              <a:t>Week 1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D351C1-0886-C5DC-01EE-01FF5E679E44}"/>
              </a:ext>
            </a:extLst>
          </p:cNvPr>
          <p:cNvSpPr txBox="1"/>
          <p:nvPr/>
        </p:nvSpPr>
        <p:spPr>
          <a:xfrm>
            <a:off x="3431366" y="3537960"/>
            <a:ext cx="7151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ASSIGNMENT -1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844DE2-B2C0-A8A4-1DEA-DCB91CEC5132}"/>
              </a:ext>
            </a:extLst>
          </p:cNvPr>
          <p:cNvSpPr txBox="1"/>
          <p:nvPr/>
        </p:nvSpPr>
        <p:spPr>
          <a:xfrm>
            <a:off x="6646359" y="5014391"/>
            <a:ext cx="82648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GORUSU LOKESH REDDY</a:t>
            </a:r>
          </a:p>
          <a:p>
            <a:r>
              <a:rPr lang="en-GB" dirty="0" err="1"/>
              <a:t>Dr.LANKAPALLI</a:t>
            </a:r>
            <a:r>
              <a:rPr lang="en-GB" dirty="0"/>
              <a:t> BULLAYYA COLLEGE</a:t>
            </a:r>
          </a:p>
          <a:p>
            <a:r>
              <a:rPr lang="en-GB" dirty="0"/>
              <a:t>721128805325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49D7EA-47C0-8061-5B90-50D552A9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359" y="-89890"/>
            <a:ext cx="5771133" cy="51042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A0E02E8-1E93-243A-6207-276AE20E0C0A}"/>
              </a:ext>
            </a:extLst>
          </p:cNvPr>
          <p:cNvSpPr txBox="1"/>
          <p:nvPr/>
        </p:nvSpPr>
        <p:spPr>
          <a:xfrm>
            <a:off x="5350802" y="1073426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C59BB6-7D07-9399-3D7B-8EE3334D2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553" y="109336"/>
            <a:ext cx="11750894" cy="652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121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365FF-C9D5-0543-F458-8C9F9AA1B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D2BF50-E254-C1F2-A67F-CAC5217F26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2826"/>
            <a:ext cx="12192000" cy="6940825"/>
          </a:xfrm>
        </p:spPr>
      </p:pic>
    </p:spTree>
    <p:extLst>
      <p:ext uri="{BB962C8B-B14F-4D97-AF65-F5344CB8AC3E}">
        <p14:creationId xmlns:p14="http://schemas.microsoft.com/office/powerpoint/2010/main" val="7305439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0AF93-DBF8-97FD-D5A9-FB37473B3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AAC3A5-EC9C-167F-7703-96FA189A2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997"/>
            <a:ext cx="12192000" cy="6865494"/>
          </a:xfrm>
        </p:spPr>
      </p:pic>
    </p:spTree>
    <p:extLst>
      <p:ext uri="{BB962C8B-B14F-4D97-AF65-F5344CB8AC3E}">
        <p14:creationId xmlns:p14="http://schemas.microsoft.com/office/powerpoint/2010/main" val="358225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41D99-43C4-285A-4C4C-D01F4BD20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0CAF7C3-2CE5-0392-039E-796D6D0D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4658" y="-20309"/>
            <a:ext cx="12286658" cy="6878309"/>
          </a:xfrm>
        </p:spPr>
      </p:pic>
    </p:spTree>
    <p:extLst>
      <p:ext uri="{BB962C8B-B14F-4D97-AF65-F5344CB8AC3E}">
        <p14:creationId xmlns:p14="http://schemas.microsoft.com/office/powerpoint/2010/main" val="2563932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4D663-F101-CC88-6D92-EB343AFA6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60AA7E-D2C8-10BD-4975-C5B2A24ABD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52894"/>
            <a:ext cx="12192000" cy="6910893"/>
          </a:xfrm>
        </p:spPr>
      </p:pic>
    </p:spTree>
    <p:extLst>
      <p:ext uri="{BB962C8B-B14F-4D97-AF65-F5344CB8AC3E}">
        <p14:creationId xmlns:p14="http://schemas.microsoft.com/office/powerpoint/2010/main" val="3699000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136AD-ADF7-90C6-EF4B-BBA21C65B5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BE620B-2861-5867-A58F-10D21007E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7004720"/>
          </a:xfrm>
        </p:spPr>
      </p:pic>
    </p:spTree>
    <p:extLst>
      <p:ext uri="{BB962C8B-B14F-4D97-AF65-F5344CB8AC3E}">
        <p14:creationId xmlns:p14="http://schemas.microsoft.com/office/powerpoint/2010/main" val="2485399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966A3-1048-9801-2156-A1138F951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4F2FEC-00D2-77B1-6E39-CA3BF976F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5857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2EB59-90AD-73AB-EE62-9870BA5EE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F0866E-125D-C394-A037-ACFFBA9DF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45559"/>
          </a:xfrm>
        </p:spPr>
      </p:pic>
    </p:spTree>
    <p:extLst>
      <p:ext uri="{BB962C8B-B14F-4D97-AF65-F5344CB8AC3E}">
        <p14:creationId xmlns:p14="http://schemas.microsoft.com/office/powerpoint/2010/main" val="14657486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AD80-6013-6FF4-8599-D65F41AD7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FE6BC07-DAFB-A54C-72B7-CF63E23D4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3559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D3596-67B5-15B0-1707-6A339F35B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A24E65E-3BD8-B20F-E4AB-017FA4260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9518"/>
            <a:ext cx="12191999" cy="6838482"/>
          </a:xfrm>
        </p:spPr>
      </p:pic>
    </p:spTree>
    <p:extLst>
      <p:ext uri="{BB962C8B-B14F-4D97-AF65-F5344CB8AC3E}">
        <p14:creationId xmlns:p14="http://schemas.microsoft.com/office/powerpoint/2010/main" val="15035964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1ECBE-7D37-BB9A-6F03-F2B825F59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2011CA-9082-823B-E7D1-B5400C0C35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1A4E87-D40A-0338-3253-4A3D030AE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32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35659-8443-884F-9FEF-4B4008DDE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CB8E81-FD6D-0E2D-B422-158241086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2456" y="-210437"/>
            <a:ext cx="12649040" cy="8442041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93F486F-A466-E0E1-F2B4-619CD39DB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455" y="-210437"/>
            <a:ext cx="12649040" cy="844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11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AFD00-96F6-EB70-B7DC-A2C605D6F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390BEA-55DC-87DD-24F3-1665F7919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B28CB1-833D-3B8B-08C9-2C6131D18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30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63F4D-7BFE-0D98-5431-5A0E8889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E9B351-CC06-04C2-7D14-6BE5FC7F50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6247453" cy="68580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DEA804-28FB-EED7-0319-7CE82B787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452" y="-1"/>
            <a:ext cx="5944548" cy="69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39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EAED-C03D-742D-4D3C-E7F87DD0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D8768F-5825-E70D-CF30-D6BD7B603D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6223788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6FEB81-A5F2-5557-CC15-EECB1FFC1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789" y="-82826"/>
            <a:ext cx="59682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812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C5743-3067-881A-9C1E-B0F0B1C0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D00AE-5D63-0F11-3F92-5D606A171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6578758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9ABEE-76BC-2137-FDAE-800235D3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759" y="0"/>
            <a:ext cx="5613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317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87E00-1F50-0713-4017-369C45503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1B6C69-3885-3062-0C0B-F55518D45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8478" y="0"/>
            <a:ext cx="12440478" cy="676807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C95DE0-1C64-DB14-8FF3-2D324C8DF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316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640F3-7A89-6F6D-2F5F-20742F038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7E909B0-BA71-0020-664C-5C409FFA1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"/>
            <a:ext cx="6318446" cy="685799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194776-5148-8356-78EF-C7EEFB82A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46" y="1"/>
            <a:ext cx="587355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41DD-BEFB-EF67-0A31-D88FA0EB6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F7E2F71-E08D-A6B2-EA6B-F9F5F7C6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19671" y="-2714330"/>
            <a:ext cx="6858000" cy="1228666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6EF5E1-6DA8-732C-7B91-81FF82F19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780" y="-2"/>
            <a:ext cx="1293956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939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A08C8-F7A8-C670-E184-7A42CD0BB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09608F-FC24-CFA6-41CC-D90A15C73E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54191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EA32-9689-AAC8-6B4E-B26090457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306741-A2BE-D0A1-B242-F1D4245F9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72142" y="-1"/>
            <a:ext cx="12464142" cy="7016553"/>
          </a:xfrm>
        </p:spPr>
      </p:pic>
    </p:spTree>
    <p:extLst>
      <p:ext uri="{BB962C8B-B14F-4D97-AF65-F5344CB8AC3E}">
        <p14:creationId xmlns:p14="http://schemas.microsoft.com/office/powerpoint/2010/main" val="59043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75B248-5734-CC7E-B32A-64B53B9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7F389C-96A0-BB0C-AEF2-2953837CE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084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40B19-DF1E-EB89-1DAA-BB011BC3A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5B2EAF-9872-CE9E-D475-5EBE8165D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53307" y="-239012"/>
            <a:ext cx="13098614" cy="7336024"/>
          </a:xfrm>
        </p:spPr>
      </p:pic>
    </p:spTree>
    <p:extLst>
      <p:ext uri="{BB962C8B-B14F-4D97-AF65-F5344CB8AC3E}">
        <p14:creationId xmlns:p14="http://schemas.microsoft.com/office/powerpoint/2010/main" val="245611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154EC-B255-2FEB-CCBB-EBAEEFEE5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123747B-EF62-A3C6-755A-549B03D7CA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8628" y="0"/>
            <a:ext cx="12362385" cy="6858000"/>
          </a:xfrm>
        </p:spPr>
      </p:pic>
    </p:spTree>
    <p:extLst>
      <p:ext uri="{BB962C8B-B14F-4D97-AF65-F5344CB8AC3E}">
        <p14:creationId xmlns:p14="http://schemas.microsoft.com/office/powerpoint/2010/main" val="5228289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CCF3E-3AB0-471C-8377-CE96EBF2A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1DAF0D-A80D-8990-862D-5711E89E7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009356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EB666-21C7-BBF6-0F4E-68B343107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0630E8-3523-C62E-B6C8-C03405B94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268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8E6F-12A6-6216-5CFC-2990FF19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325224-68D5-153A-131A-BC0336BE3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</p:spPr>
      </p:pic>
    </p:spTree>
    <p:extLst>
      <p:ext uri="{BB962C8B-B14F-4D97-AF65-F5344CB8AC3E}">
        <p14:creationId xmlns:p14="http://schemas.microsoft.com/office/powerpoint/2010/main" val="41786108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255C4-6FCC-0D8F-D1AC-3DD309B32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C25475-4851-061B-AEB3-BEA8F31E5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613753" y="-2720249"/>
            <a:ext cx="6858001" cy="12298495"/>
          </a:xfrm>
        </p:spPr>
      </p:pic>
    </p:spTree>
    <p:extLst>
      <p:ext uri="{BB962C8B-B14F-4D97-AF65-F5344CB8AC3E}">
        <p14:creationId xmlns:p14="http://schemas.microsoft.com/office/powerpoint/2010/main" val="383327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D648-38B6-49C1-277C-B13371A85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E5C2B3-076C-CCCB-6FD9-6D3854DD1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4658" y="0"/>
            <a:ext cx="12286658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97D0AD-38B1-718A-1703-29D78404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6697" y="-1"/>
            <a:ext cx="12368697" cy="695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766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1DFFB-3703-645D-B6BE-24253FDE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1CBA62-4FA4-9B0E-D733-CD55179B6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031238">
            <a:off x="4930339" y="2141538"/>
            <a:ext cx="1642347" cy="364966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B0A8C4-79CC-6AAF-E11C-41276D8A9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2194" y="0"/>
            <a:ext cx="12664194" cy="69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72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ACBEE-2C69-D047-0BD4-956740C01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A1E4686-5260-A087-4712-01A7BC6B0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99323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1F15AA-6586-1DAC-5E48-D5A9E3816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3230" y="-82826"/>
            <a:ext cx="7198769" cy="69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38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B19DF-4715-56A6-E371-952B2E8EF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30BAD6-1A70-77F5-6437-59EB7309A2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2B52C7-3617-A91B-F9EA-09A70400E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2000" cy="699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6489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4E05D-9598-C7F9-E619-E08F47A84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E27BFA-A974-79C0-664B-80CBED5340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228343" cy="6857999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269DAE-E7B7-552C-0BA6-137AF0C41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342" y="0"/>
            <a:ext cx="49636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1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2284-114E-92FA-5011-0B4784725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E40732-E9D7-2939-2368-D2C4FB76F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2974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DD3C48-D3E9-FFFA-8C0A-48FDB59F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740" y="0"/>
            <a:ext cx="6162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54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2FCD6-6745-4795-7503-64F173F1A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BE19BD6-64EF-F56B-482E-A6A5AF9A8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782"/>
            <a:ext cx="12192000" cy="6868782"/>
          </a:xfrm>
        </p:spPr>
      </p:pic>
    </p:spTree>
    <p:extLst>
      <p:ext uri="{BB962C8B-B14F-4D97-AF65-F5344CB8AC3E}">
        <p14:creationId xmlns:p14="http://schemas.microsoft.com/office/powerpoint/2010/main" val="16246054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7DA4C-D69F-BE5C-9A8E-592680447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269712-1885-7836-BD02-79AC72F1D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5655839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EB3EAD-83E6-AC8B-ED34-D9B63289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839" y="1"/>
            <a:ext cx="653616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0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10906-0FA8-58FB-31DD-54AD48E6D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C9B1E6-73D5-1AA1-AC8A-DC56C82FAA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5679502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C7710D-9AC0-32B6-74A8-5D516CE7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03" y="0"/>
            <a:ext cx="65124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740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00373-682A-361B-C462-92341D5A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D219CA-F766-A9C4-8093-B2298A4E5E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771361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9AA0BD-B406-DD89-34EC-DFF78CE38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1360" y="-82826"/>
            <a:ext cx="64206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81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8ADBB-1C5F-0612-5712-FE12A1B7A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59AD01-AA70-50D9-45F6-F159DCB66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5750497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45698A-141A-5B75-E8AC-1B413E420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496" y="0"/>
            <a:ext cx="6441504" cy="6945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196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6181-7C7F-F028-3D40-1174A72EC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47DFB3-9DA9-0C06-5AD8-6F9A78B95D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096000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9EE34-A3F1-2977-12B0-F5F0D251C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65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CC578-7B42-9953-2804-D3412A17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C82CE8-6AA8-046E-673B-70D832DDE5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931" y="0"/>
            <a:ext cx="12210931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80124D-6DF6-8CF4-3120-2D8B7BC20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5235" y="0"/>
            <a:ext cx="12607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207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8A2EC-1A72-FEC7-7251-7ACB4051E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26EDDB-F2A1-9959-7195-3BC8B4FDF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6057" y="2141538"/>
            <a:ext cx="8150911" cy="364966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C9F0AB-41B3-41D3-7FFF-3A16778B2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619670" y="-2714330"/>
            <a:ext cx="6857999" cy="122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049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62B47-1171-E85F-9DA0-EA4CB9138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469723-CEFE-B940-390B-A0489D42E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879515" y="-153819"/>
            <a:ext cx="15736956" cy="7162180"/>
          </a:xfrm>
        </p:spPr>
      </p:pic>
    </p:spTree>
    <p:extLst>
      <p:ext uri="{BB962C8B-B14F-4D97-AF65-F5344CB8AC3E}">
        <p14:creationId xmlns:p14="http://schemas.microsoft.com/office/powerpoint/2010/main" val="2233368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F8282-28BE-6C89-346D-462B8F06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731B5F-70EB-8C9F-A483-889107E2DE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2825" y="0"/>
            <a:ext cx="12274826" cy="6858000"/>
          </a:xfrm>
        </p:spPr>
      </p:pic>
    </p:spTree>
    <p:extLst>
      <p:ext uri="{BB962C8B-B14F-4D97-AF65-F5344CB8AC3E}">
        <p14:creationId xmlns:p14="http://schemas.microsoft.com/office/powerpoint/2010/main" val="318516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88E27-962E-BB38-E583-54893700D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1C742A-E2FD-EC37-0239-2FD799BFA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93301" y="-123919"/>
            <a:ext cx="12485301" cy="6981919"/>
          </a:xfrm>
        </p:spPr>
      </p:pic>
    </p:spTree>
    <p:extLst>
      <p:ext uri="{BB962C8B-B14F-4D97-AF65-F5344CB8AC3E}">
        <p14:creationId xmlns:p14="http://schemas.microsoft.com/office/powerpoint/2010/main" val="27302631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6FBFC-4093-849D-998B-296973B5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D460F1-CE41-ED85-22F9-86027DE72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93758" cy="6858000"/>
          </a:xfrm>
        </p:spPr>
      </p:pic>
    </p:spTree>
    <p:extLst>
      <p:ext uri="{BB962C8B-B14F-4D97-AF65-F5344CB8AC3E}">
        <p14:creationId xmlns:p14="http://schemas.microsoft.com/office/powerpoint/2010/main" val="3817886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82378-3522-7D3F-1493-D90CD4A79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28D240-1C6F-8260-8450-B0BCCB520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84531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2C6C-D0CF-22DE-C3EE-826FA0EC8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C444ED-A8FA-9816-9345-AED4FCE986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6522081" cy="6858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A704A8-6CED-45F6-93B4-196AAB5AC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112" y="0"/>
            <a:ext cx="5849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5118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1A677-9D40-61A7-6452-301D9A2A5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0866E8-48DB-52CA-80AB-1C276F25AA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0521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548B8-86B2-29DF-006A-2FB307022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8C0864-6984-4C66-9BF9-258DCF9E1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1513" y="-19664"/>
            <a:ext cx="6478150" cy="6775906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2A962A-70A7-2830-0777-061527CFD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239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4CA9F-A0AB-361F-D220-3EE7FAD58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37D429-40A8-4D8A-118D-66BEE6F63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816" y="-130264"/>
            <a:ext cx="4092959" cy="69882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A74142-7E86-CCBC-0BAB-3E14D18B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43" y="-130264"/>
            <a:ext cx="4139217" cy="69882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D96579-459B-B28D-7865-44E1E0894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618" y="-130264"/>
            <a:ext cx="3924382" cy="698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354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388DB-1542-353F-639C-E6DBC99A0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4D3AFB-4BBD-DEB4-1C11-CF9F83292B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96958" y="0"/>
            <a:ext cx="12688957" cy="68580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8EF1A9-F043-4C01-65B9-7BA1F28C4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9575" y="0"/>
            <a:ext cx="12488401" cy="702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8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4699-30A3-8F6A-8043-0AC4AA36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76919B-2757-2D32-FACA-72B818853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8709" y="-230932"/>
            <a:ext cx="12400709" cy="7088932"/>
          </a:xfrm>
        </p:spPr>
      </p:pic>
    </p:spTree>
    <p:extLst>
      <p:ext uri="{BB962C8B-B14F-4D97-AF65-F5344CB8AC3E}">
        <p14:creationId xmlns:p14="http://schemas.microsoft.com/office/powerpoint/2010/main" val="2934239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F3460-AAD6-BFCE-217F-9A1C8C02B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0EA47C-CA2B-CF38-8E46-DD0D032CC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49523"/>
            <a:ext cx="12191999" cy="7007523"/>
          </a:xfrm>
        </p:spPr>
      </p:pic>
    </p:spTree>
    <p:extLst>
      <p:ext uri="{BB962C8B-B14F-4D97-AF65-F5344CB8AC3E}">
        <p14:creationId xmlns:p14="http://schemas.microsoft.com/office/powerpoint/2010/main" val="265842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9667-96F1-83B7-3CD3-1DA339C5F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275CAF-18A8-B683-B921-A3B11296C1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9334" y="1"/>
            <a:ext cx="12330667" cy="6857999"/>
          </a:xfrm>
        </p:spPr>
      </p:pic>
    </p:spTree>
    <p:extLst>
      <p:ext uri="{BB962C8B-B14F-4D97-AF65-F5344CB8AC3E}">
        <p14:creationId xmlns:p14="http://schemas.microsoft.com/office/powerpoint/2010/main" val="2498565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DC02E-336E-C53F-2148-4DD91AD43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C23B81-1FDD-D0A7-6AC5-8054FC49E8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82826" y="-18919"/>
            <a:ext cx="12274825" cy="6893460"/>
          </a:xfrm>
        </p:spPr>
      </p:pic>
    </p:spTree>
    <p:extLst>
      <p:ext uri="{BB962C8B-B14F-4D97-AF65-F5344CB8AC3E}">
        <p14:creationId xmlns:p14="http://schemas.microsoft.com/office/powerpoint/2010/main" val="2216612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56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Celestial</vt:lpstr>
      <vt:lpstr>CYBER SECURITY WITH IBM QRadar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WITH IBM QRadar</dc:title>
  <dc:creator>LOKESH REDDY GORUSU</dc:creator>
  <cp:lastModifiedBy>LOKESH REDDY GORUSU</cp:lastModifiedBy>
  <cp:revision>10</cp:revision>
  <dcterms:created xsi:type="dcterms:W3CDTF">2024-02-12T09:56:15Z</dcterms:created>
  <dcterms:modified xsi:type="dcterms:W3CDTF">2024-03-18T10:03:51Z</dcterms:modified>
</cp:coreProperties>
</file>